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65" r:id="rId5"/>
    <p:sldId id="257" r:id="rId6"/>
    <p:sldId id="268" r:id="rId7"/>
    <p:sldId id="267" r:id="rId8"/>
    <p:sldId id="270" r:id="rId9"/>
    <p:sldId id="269" r:id="rId10"/>
    <p:sldId id="262" r:id="rId11"/>
    <p:sldId id="263" r:id="rId12"/>
    <p:sldId id="271" r:id="rId13"/>
    <p:sldId id="410" r:id="rId14"/>
    <p:sldId id="377" r:id="rId15"/>
    <p:sldId id="394" r:id="rId16"/>
    <p:sldId id="391" r:id="rId17"/>
    <p:sldId id="411" r:id="rId18"/>
    <p:sldId id="41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0BCEC3D4-0E49-4676-A401-72BB478477EE}"/>
    <pc:docChg chg="modSld">
      <pc:chgData name="Mariëlle  Huisman" userId="55be1199-5f3d-4c54-9c78-5059b7043508" providerId="ADAL" clId="{0BCEC3D4-0E49-4676-A401-72BB478477EE}" dt="2020-09-16T07:47:38.090" v="224" actId="1076"/>
      <pc:docMkLst>
        <pc:docMk/>
      </pc:docMkLst>
      <pc:sldChg chg="modSp">
        <pc:chgData name="Mariëlle  Huisman" userId="55be1199-5f3d-4c54-9c78-5059b7043508" providerId="ADAL" clId="{0BCEC3D4-0E49-4676-A401-72BB478477EE}" dt="2020-09-16T07:47:38.090" v="224" actId="1076"/>
        <pc:sldMkLst>
          <pc:docMk/>
          <pc:sldMk cId="472354516" sldId="412"/>
        </pc:sldMkLst>
        <pc:spChg chg="mod">
          <ac:chgData name="Mariëlle  Huisman" userId="55be1199-5f3d-4c54-9c78-5059b7043508" providerId="ADAL" clId="{0BCEC3D4-0E49-4676-A401-72BB478477EE}" dt="2020-09-16T07:43:23.779" v="218" actId="20577"/>
          <ac:spMkLst>
            <pc:docMk/>
            <pc:sldMk cId="472354516" sldId="412"/>
            <ac:spMk id="2" creationId="{C61E4489-BA32-4DDE-B836-10E843105767}"/>
          </ac:spMkLst>
        </pc:spChg>
        <pc:picChg chg="mod">
          <ac:chgData name="Mariëlle  Huisman" userId="55be1199-5f3d-4c54-9c78-5059b7043508" providerId="ADAL" clId="{0BCEC3D4-0E49-4676-A401-72BB478477EE}" dt="2020-09-16T07:47:38.090" v="224" actId="1076"/>
          <ac:picMkLst>
            <pc:docMk/>
            <pc:sldMk cId="472354516" sldId="412"/>
            <ac:picMk id="8" creationId="{736888E3-C86B-4357-9C0A-88C7C6D23FC1}"/>
          </ac:picMkLst>
        </pc:picChg>
        <pc:picChg chg="mod">
          <ac:chgData name="Mariëlle  Huisman" userId="55be1199-5f3d-4c54-9c78-5059b7043508" providerId="ADAL" clId="{0BCEC3D4-0E49-4676-A401-72BB478477EE}" dt="2020-09-16T07:43:37.819" v="223" actId="1076"/>
          <ac:picMkLst>
            <pc:docMk/>
            <pc:sldMk cId="472354516" sldId="412"/>
            <ac:picMk id="14" creationId="{F5D9E120-0B60-4D37-A022-FF1FD3688C90}"/>
          </ac:picMkLst>
        </pc:picChg>
      </pc:sldChg>
    </pc:docChg>
  </pc:docChgLst>
  <pc:docChgLst>
    <pc:chgData name="Mariëlle  Huisman" userId="55be1199-5f3d-4c54-9c78-5059b7043508" providerId="ADAL" clId="{734CB3C4-80A2-4248-BD8A-FA447A05A50F}"/>
    <pc:docChg chg="undo redo custSel mod addSld delSld modSld sldOrd">
      <pc:chgData name="Mariëlle  Huisman" userId="55be1199-5f3d-4c54-9c78-5059b7043508" providerId="ADAL" clId="{734CB3C4-80A2-4248-BD8A-FA447A05A50F}" dt="2020-09-15T20:03:42.630" v="2596" actId="1076"/>
      <pc:docMkLst>
        <pc:docMk/>
      </pc:docMkLst>
      <pc:sldChg chg="addSp modSp">
        <pc:chgData name="Mariëlle  Huisman" userId="55be1199-5f3d-4c54-9c78-5059b7043508" providerId="ADAL" clId="{734CB3C4-80A2-4248-BD8A-FA447A05A50F}" dt="2020-09-15T19:31:15.186" v="1151" actId="14100"/>
        <pc:sldMkLst>
          <pc:docMk/>
          <pc:sldMk cId="137837267" sldId="257"/>
        </pc:sldMkLst>
        <pc:spChg chg="mod">
          <ac:chgData name="Mariëlle  Huisman" userId="55be1199-5f3d-4c54-9c78-5059b7043508" providerId="ADAL" clId="{734CB3C4-80A2-4248-BD8A-FA447A05A50F}" dt="2020-09-15T19:30:41.191" v="1148" actId="255"/>
          <ac:spMkLst>
            <pc:docMk/>
            <pc:sldMk cId="137837267" sldId="257"/>
            <ac:spMk id="2" creationId="{C7AD80A8-38CE-441F-9255-20D9E9C99D8D}"/>
          </ac:spMkLst>
        </pc:spChg>
        <pc:picChg chg="add mod">
          <ac:chgData name="Mariëlle  Huisman" userId="55be1199-5f3d-4c54-9c78-5059b7043508" providerId="ADAL" clId="{734CB3C4-80A2-4248-BD8A-FA447A05A50F}" dt="2020-09-15T19:31:15.186" v="1151" actId="14100"/>
          <ac:picMkLst>
            <pc:docMk/>
            <pc:sldMk cId="137837267" sldId="257"/>
            <ac:picMk id="3" creationId="{62AD3910-C83A-4715-8584-49E39721367B}"/>
          </ac:picMkLst>
        </pc:picChg>
      </pc:sldChg>
      <pc:sldChg chg="del">
        <pc:chgData name="Mariëlle  Huisman" userId="55be1199-5f3d-4c54-9c78-5059b7043508" providerId="ADAL" clId="{734CB3C4-80A2-4248-BD8A-FA447A05A50F}" dt="2020-09-15T19:24:57.730" v="599" actId="2696"/>
        <pc:sldMkLst>
          <pc:docMk/>
          <pc:sldMk cId="1955105294" sldId="259"/>
        </pc:sldMkLst>
      </pc:sldChg>
      <pc:sldChg chg="del">
        <pc:chgData name="Mariëlle  Huisman" userId="55be1199-5f3d-4c54-9c78-5059b7043508" providerId="ADAL" clId="{734CB3C4-80A2-4248-BD8A-FA447A05A50F}" dt="2020-09-15T19:24:59.541" v="600" actId="2696"/>
        <pc:sldMkLst>
          <pc:docMk/>
          <pc:sldMk cId="4100540468" sldId="260"/>
        </pc:sldMkLst>
      </pc:sldChg>
      <pc:sldChg chg="del">
        <pc:chgData name="Mariëlle  Huisman" userId="55be1199-5f3d-4c54-9c78-5059b7043508" providerId="ADAL" clId="{734CB3C4-80A2-4248-BD8A-FA447A05A50F}" dt="2020-09-15T19:25:01.007" v="601" actId="2696"/>
        <pc:sldMkLst>
          <pc:docMk/>
          <pc:sldMk cId="4214637496" sldId="261"/>
        </pc:sldMkLst>
      </pc:sldChg>
      <pc:sldChg chg="addSp delSp modSp">
        <pc:chgData name="Mariëlle  Huisman" userId="55be1199-5f3d-4c54-9c78-5059b7043508" providerId="ADAL" clId="{734CB3C4-80A2-4248-BD8A-FA447A05A50F}" dt="2020-09-15T19:32:55.894" v="1162" actId="1076"/>
        <pc:sldMkLst>
          <pc:docMk/>
          <pc:sldMk cId="1914126762" sldId="262"/>
        </pc:sldMkLst>
        <pc:spChg chg="mod">
          <ac:chgData name="Mariëlle  Huisman" userId="55be1199-5f3d-4c54-9c78-5059b7043508" providerId="ADAL" clId="{734CB3C4-80A2-4248-BD8A-FA447A05A50F}" dt="2020-09-15T19:32:55.894" v="1162" actId="1076"/>
          <ac:spMkLst>
            <pc:docMk/>
            <pc:sldMk cId="1914126762" sldId="262"/>
            <ac:spMk id="2" creationId="{B26B938D-02E0-480C-825D-82DA45053D16}"/>
          </ac:spMkLst>
        </pc:spChg>
        <pc:picChg chg="add mod">
          <ac:chgData name="Mariëlle  Huisman" userId="55be1199-5f3d-4c54-9c78-5059b7043508" providerId="ADAL" clId="{734CB3C4-80A2-4248-BD8A-FA447A05A50F}" dt="2020-09-15T19:32:47.898" v="1161" actId="1076"/>
          <ac:picMkLst>
            <pc:docMk/>
            <pc:sldMk cId="1914126762" sldId="262"/>
            <ac:picMk id="3" creationId="{3A836A73-F052-44E7-9497-4F84FAD2C62D}"/>
          </ac:picMkLst>
        </pc:picChg>
        <pc:picChg chg="del">
          <ac:chgData name="Mariëlle  Huisman" userId="55be1199-5f3d-4c54-9c78-5059b7043508" providerId="ADAL" clId="{734CB3C4-80A2-4248-BD8A-FA447A05A50F}" dt="2020-09-15T19:32:29.178" v="1154" actId="478"/>
          <ac:picMkLst>
            <pc:docMk/>
            <pc:sldMk cId="1914126762" sldId="262"/>
            <ac:picMk id="4" creationId="{6E2A507D-CBE6-4202-BFF1-E1E7B11D3DCB}"/>
          </ac:picMkLst>
        </pc:picChg>
      </pc:sldChg>
      <pc:sldChg chg="del">
        <pc:chgData name="Mariëlle  Huisman" userId="55be1199-5f3d-4c54-9c78-5059b7043508" providerId="ADAL" clId="{734CB3C4-80A2-4248-BD8A-FA447A05A50F}" dt="2020-09-15T19:25:20.126" v="638" actId="2696"/>
        <pc:sldMkLst>
          <pc:docMk/>
          <pc:sldMk cId="118845871" sldId="264"/>
        </pc:sldMkLst>
      </pc:sldChg>
      <pc:sldChg chg="del">
        <pc:chgData name="Mariëlle  Huisman" userId="55be1199-5f3d-4c54-9c78-5059b7043508" providerId="ADAL" clId="{734CB3C4-80A2-4248-BD8A-FA447A05A50F}" dt="2020-09-15T19:24:55.160" v="598" actId="2696"/>
        <pc:sldMkLst>
          <pc:docMk/>
          <pc:sldMk cId="2516127314" sldId="266"/>
        </pc:sldMkLst>
      </pc:sldChg>
      <pc:sldChg chg="modSp">
        <pc:chgData name="Mariëlle  Huisman" userId="55be1199-5f3d-4c54-9c78-5059b7043508" providerId="ADAL" clId="{734CB3C4-80A2-4248-BD8A-FA447A05A50F}" dt="2020-09-15T19:23:32.490" v="538" actId="20577"/>
        <pc:sldMkLst>
          <pc:docMk/>
          <pc:sldMk cId="1017104927" sldId="267"/>
        </pc:sldMkLst>
        <pc:spChg chg="mod">
          <ac:chgData name="Mariëlle  Huisman" userId="55be1199-5f3d-4c54-9c78-5059b7043508" providerId="ADAL" clId="{734CB3C4-80A2-4248-BD8A-FA447A05A50F}" dt="2020-09-15T19:23:32.490" v="538" actId="20577"/>
          <ac:spMkLst>
            <pc:docMk/>
            <pc:sldMk cId="1017104927" sldId="267"/>
            <ac:spMk id="2" creationId="{21E77446-51B5-4FC2-B6D0-BA7512C967F6}"/>
          </ac:spMkLst>
        </pc:spChg>
      </pc:sldChg>
      <pc:sldChg chg="modSp">
        <pc:chgData name="Mariëlle  Huisman" userId="55be1199-5f3d-4c54-9c78-5059b7043508" providerId="ADAL" clId="{734CB3C4-80A2-4248-BD8A-FA447A05A50F}" dt="2020-09-15T19:29:44.275" v="1066" actId="1076"/>
        <pc:sldMkLst>
          <pc:docMk/>
          <pc:sldMk cId="1670104680" sldId="268"/>
        </pc:sldMkLst>
        <pc:spChg chg="mod">
          <ac:chgData name="Mariëlle  Huisman" userId="55be1199-5f3d-4c54-9c78-5059b7043508" providerId="ADAL" clId="{734CB3C4-80A2-4248-BD8A-FA447A05A50F}" dt="2020-09-15T19:29:44.275" v="1066" actId="1076"/>
          <ac:spMkLst>
            <pc:docMk/>
            <pc:sldMk cId="1670104680" sldId="268"/>
            <ac:spMk id="2" creationId="{A57D4205-F740-4E21-99C6-C55E24B5B56D}"/>
          </ac:spMkLst>
        </pc:spChg>
      </pc:sldChg>
      <pc:sldChg chg="modSp">
        <pc:chgData name="Mariëlle  Huisman" userId="55be1199-5f3d-4c54-9c78-5059b7043508" providerId="ADAL" clId="{734CB3C4-80A2-4248-BD8A-FA447A05A50F}" dt="2020-09-15T19:31:53.916" v="1153" actId="255"/>
        <pc:sldMkLst>
          <pc:docMk/>
          <pc:sldMk cId="933835153" sldId="269"/>
        </pc:sldMkLst>
        <pc:spChg chg="mod">
          <ac:chgData name="Mariëlle  Huisman" userId="55be1199-5f3d-4c54-9c78-5059b7043508" providerId="ADAL" clId="{734CB3C4-80A2-4248-BD8A-FA447A05A50F}" dt="2020-09-15T19:31:53.916" v="1153" actId="255"/>
          <ac:spMkLst>
            <pc:docMk/>
            <pc:sldMk cId="933835153" sldId="269"/>
            <ac:spMk id="3" creationId="{D45BD6CA-20AC-4817-AFA1-8DC6D0D11B44}"/>
          </ac:spMkLst>
        </pc:spChg>
      </pc:sldChg>
      <pc:sldChg chg="add del">
        <pc:chgData name="Mariëlle  Huisman" userId="55be1199-5f3d-4c54-9c78-5059b7043508" providerId="ADAL" clId="{734CB3C4-80A2-4248-BD8A-FA447A05A50F}" dt="2020-09-15T19:23:07.389" v="497" actId="2696"/>
        <pc:sldMkLst>
          <pc:docMk/>
          <pc:sldMk cId="65351857" sldId="270"/>
        </pc:sldMkLst>
      </pc:sldChg>
      <pc:sldChg chg="modSp del">
        <pc:chgData name="Mariëlle  Huisman" userId="55be1199-5f3d-4c54-9c78-5059b7043508" providerId="ADAL" clId="{734CB3C4-80A2-4248-BD8A-FA447A05A50F}" dt="2020-09-15T19:20:04.242" v="108" actId="2696"/>
        <pc:sldMkLst>
          <pc:docMk/>
          <pc:sldMk cId="2357182397" sldId="270"/>
        </pc:sldMkLst>
        <pc:spChg chg="mod">
          <ac:chgData name="Mariëlle  Huisman" userId="55be1199-5f3d-4c54-9c78-5059b7043508" providerId="ADAL" clId="{734CB3C4-80A2-4248-BD8A-FA447A05A50F}" dt="2020-09-15T19:19:25.520" v="2" actId="27636"/>
          <ac:spMkLst>
            <pc:docMk/>
            <pc:sldMk cId="2357182397" sldId="270"/>
            <ac:spMk id="2" creationId="{B4B24974-070F-4794-82F3-AD3B3005FCEF}"/>
          </ac:spMkLst>
        </pc:spChg>
        <pc:spChg chg="mod">
          <ac:chgData name="Mariëlle  Huisman" userId="55be1199-5f3d-4c54-9c78-5059b7043508" providerId="ADAL" clId="{734CB3C4-80A2-4248-BD8A-FA447A05A50F}" dt="2020-09-15T19:19:22.193" v="0" actId="6549"/>
          <ac:spMkLst>
            <pc:docMk/>
            <pc:sldMk cId="2357182397" sldId="270"/>
            <ac:spMk id="3" creationId="{C5FF1943-11EF-4E5E-A362-49346A753069}"/>
          </ac:spMkLst>
        </pc:spChg>
        <pc:spChg chg="mod">
          <ac:chgData name="Mariëlle  Huisman" userId="55be1199-5f3d-4c54-9c78-5059b7043508" providerId="ADAL" clId="{734CB3C4-80A2-4248-BD8A-FA447A05A50F}" dt="2020-09-15T19:19:59.218" v="107" actId="20577"/>
          <ac:spMkLst>
            <pc:docMk/>
            <pc:sldMk cId="2357182397" sldId="270"/>
            <ac:spMk id="5" creationId="{5A9B8FF2-7FF7-43BD-870B-ADB3EB0214F8}"/>
          </ac:spMkLst>
        </pc:spChg>
      </pc:sldChg>
      <pc:sldChg chg="modSp add">
        <pc:chgData name="Mariëlle  Huisman" userId="55be1199-5f3d-4c54-9c78-5059b7043508" providerId="ADAL" clId="{734CB3C4-80A2-4248-BD8A-FA447A05A50F}" dt="2020-09-15T19:24:41.268" v="597" actId="20577"/>
        <pc:sldMkLst>
          <pc:docMk/>
          <pc:sldMk cId="2422810403" sldId="270"/>
        </pc:sldMkLst>
        <pc:spChg chg="mod">
          <ac:chgData name="Mariëlle  Huisman" userId="55be1199-5f3d-4c54-9c78-5059b7043508" providerId="ADAL" clId="{734CB3C4-80A2-4248-BD8A-FA447A05A50F}" dt="2020-09-15T19:24:41.268" v="597" actId="20577"/>
          <ac:spMkLst>
            <pc:docMk/>
            <pc:sldMk cId="2422810403" sldId="270"/>
            <ac:spMk id="2" creationId="{21E77446-51B5-4FC2-B6D0-BA7512C967F6}"/>
          </ac:spMkLst>
        </pc:spChg>
      </pc:sldChg>
      <pc:sldChg chg="addSp delSp modSp add">
        <pc:chgData name="Mariëlle  Huisman" userId="55be1199-5f3d-4c54-9c78-5059b7043508" providerId="ADAL" clId="{734CB3C4-80A2-4248-BD8A-FA447A05A50F}" dt="2020-09-15T19:53:14.520" v="2136" actId="20577"/>
        <pc:sldMkLst>
          <pc:docMk/>
          <pc:sldMk cId="3754947584" sldId="271"/>
        </pc:sldMkLst>
        <pc:spChg chg="mod">
          <ac:chgData name="Mariëlle  Huisman" userId="55be1199-5f3d-4c54-9c78-5059b7043508" providerId="ADAL" clId="{734CB3C4-80A2-4248-BD8A-FA447A05A50F}" dt="2020-09-15T19:26:28.303" v="726" actId="6549"/>
          <ac:spMkLst>
            <pc:docMk/>
            <pc:sldMk cId="3754947584" sldId="271"/>
            <ac:spMk id="2" creationId="{C61E4489-BA32-4DDE-B836-10E843105767}"/>
          </ac:spMkLst>
        </pc:spChg>
        <pc:spChg chg="mod">
          <ac:chgData name="Mariëlle  Huisman" userId="55be1199-5f3d-4c54-9c78-5059b7043508" providerId="ADAL" clId="{734CB3C4-80A2-4248-BD8A-FA447A05A50F}" dt="2020-09-15T19:53:14.520" v="2136" actId="20577"/>
          <ac:spMkLst>
            <pc:docMk/>
            <pc:sldMk cId="3754947584" sldId="271"/>
            <ac:spMk id="3" creationId="{D45BD6CA-20AC-4817-AFA1-8DC6D0D11B44}"/>
          </ac:spMkLst>
        </pc:spChg>
        <pc:picChg chg="add mod">
          <ac:chgData name="Mariëlle  Huisman" userId="55be1199-5f3d-4c54-9c78-5059b7043508" providerId="ADAL" clId="{734CB3C4-80A2-4248-BD8A-FA447A05A50F}" dt="2020-09-15T19:33:11.238" v="1163" actId="1076"/>
          <ac:picMkLst>
            <pc:docMk/>
            <pc:sldMk cId="3754947584" sldId="271"/>
            <ac:picMk id="4" creationId="{134ADE87-E960-4ED8-9446-59EFAA4C7605}"/>
          </ac:picMkLst>
        </pc:picChg>
        <pc:picChg chg="del">
          <ac:chgData name="Mariëlle  Huisman" userId="55be1199-5f3d-4c54-9c78-5059b7043508" providerId="ADAL" clId="{734CB3C4-80A2-4248-BD8A-FA447A05A50F}" dt="2020-09-15T19:33:38.159" v="1164"/>
          <ac:picMkLst>
            <pc:docMk/>
            <pc:sldMk cId="3754947584" sldId="271"/>
            <ac:picMk id="5" creationId="{A768BD9E-E29B-4F4B-8988-1DB1BDFA46BA}"/>
          </ac:picMkLst>
        </pc:picChg>
        <pc:picChg chg="del mod">
          <ac:chgData name="Mariëlle  Huisman" userId="55be1199-5f3d-4c54-9c78-5059b7043508" providerId="ADAL" clId="{734CB3C4-80A2-4248-BD8A-FA447A05A50F}" dt="2020-09-15T19:26:21.172" v="719" actId="478"/>
          <ac:picMkLst>
            <pc:docMk/>
            <pc:sldMk cId="3754947584" sldId="271"/>
            <ac:picMk id="7" creationId="{6E52DF98-3969-436C-BD66-871CCF8411DB}"/>
          </ac:picMkLst>
        </pc:picChg>
        <pc:picChg chg="del">
          <ac:chgData name="Mariëlle  Huisman" userId="55be1199-5f3d-4c54-9c78-5059b7043508" providerId="ADAL" clId="{734CB3C4-80A2-4248-BD8A-FA447A05A50F}" dt="2020-09-15T19:26:22.067" v="720" actId="478"/>
          <ac:picMkLst>
            <pc:docMk/>
            <pc:sldMk cId="3754947584" sldId="271"/>
            <ac:picMk id="9" creationId="{7EF28B2B-9358-4823-9B2F-8666B1B02E7B}"/>
          </ac:picMkLst>
        </pc:picChg>
        <pc:picChg chg="del mod">
          <ac:chgData name="Mariëlle  Huisman" userId="55be1199-5f3d-4c54-9c78-5059b7043508" providerId="ADAL" clId="{734CB3C4-80A2-4248-BD8A-FA447A05A50F}" dt="2020-09-15T19:26:22.570" v="722" actId="478"/>
          <ac:picMkLst>
            <pc:docMk/>
            <pc:sldMk cId="3754947584" sldId="271"/>
            <ac:picMk id="11" creationId="{AA15780B-C9CC-4EB5-A493-C1B4CBB08B5F}"/>
          </ac:picMkLst>
        </pc:picChg>
        <pc:picChg chg="del mod">
          <ac:chgData name="Mariëlle  Huisman" userId="55be1199-5f3d-4c54-9c78-5059b7043508" providerId="ADAL" clId="{734CB3C4-80A2-4248-BD8A-FA447A05A50F}" dt="2020-09-15T19:26:22.995" v="724" actId="478"/>
          <ac:picMkLst>
            <pc:docMk/>
            <pc:sldMk cId="3754947584" sldId="271"/>
            <ac:picMk id="12" creationId="{3C2A83D8-7815-47DF-BBAF-9AB07DF07DDC}"/>
          </ac:picMkLst>
        </pc:picChg>
        <pc:picChg chg="del">
          <ac:chgData name="Mariëlle  Huisman" userId="55be1199-5f3d-4c54-9c78-5059b7043508" providerId="ADAL" clId="{734CB3C4-80A2-4248-BD8A-FA447A05A50F}" dt="2020-09-15T19:26:29.179" v="727" actId="478"/>
          <ac:picMkLst>
            <pc:docMk/>
            <pc:sldMk cId="3754947584" sldId="271"/>
            <ac:picMk id="13" creationId="{8EAE1DDB-B401-422C-89DC-4995E79DF113}"/>
          </ac:picMkLst>
        </pc:picChg>
      </pc:sldChg>
      <pc:sldChg chg="addSp delSp modSp mod setBg">
        <pc:chgData name="Mariëlle  Huisman" userId="55be1199-5f3d-4c54-9c78-5059b7043508" providerId="ADAL" clId="{734CB3C4-80A2-4248-BD8A-FA447A05A50F}" dt="2020-09-15T19:41:47.804" v="1370" actId="6549"/>
        <pc:sldMkLst>
          <pc:docMk/>
          <pc:sldMk cId="3210470655" sldId="377"/>
        </pc:sldMkLst>
        <pc:spChg chg="mod">
          <ac:chgData name="Mariëlle  Huisman" userId="55be1199-5f3d-4c54-9c78-5059b7043508" providerId="ADAL" clId="{734CB3C4-80A2-4248-BD8A-FA447A05A50F}" dt="2020-09-15T19:35:45.490" v="1206" actId="26606"/>
          <ac:spMkLst>
            <pc:docMk/>
            <pc:sldMk cId="3210470655" sldId="377"/>
            <ac:spMk id="2" creationId="{00000000-0000-0000-0000-000000000000}"/>
          </ac:spMkLst>
        </pc:spChg>
        <pc:spChg chg="mod ord">
          <ac:chgData name="Mariëlle  Huisman" userId="55be1199-5f3d-4c54-9c78-5059b7043508" providerId="ADAL" clId="{734CB3C4-80A2-4248-BD8A-FA447A05A50F}" dt="2020-09-15T19:41:47.804" v="1370" actId="6549"/>
          <ac:spMkLst>
            <pc:docMk/>
            <pc:sldMk cId="3210470655" sldId="377"/>
            <ac:spMk id="3" creationId="{00000000-0000-0000-0000-000000000000}"/>
          </ac:spMkLst>
        </pc:spChg>
        <pc:spChg chg="mod ord">
          <ac:chgData name="Mariëlle  Huisman" userId="55be1199-5f3d-4c54-9c78-5059b7043508" providerId="ADAL" clId="{734CB3C4-80A2-4248-BD8A-FA447A05A50F}" dt="2020-09-15T19:35:45.490" v="1206" actId="26606"/>
          <ac:spMkLst>
            <pc:docMk/>
            <pc:sldMk cId="3210470655" sldId="377"/>
            <ac:spMk id="7" creationId="{00000000-0000-0000-0000-000000000000}"/>
          </ac:spMkLst>
        </pc:spChg>
        <pc:picChg chg="del mod ord">
          <ac:chgData name="Mariëlle  Huisman" userId="55be1199-5f3d-4c54-9c78-5059b7043508" providerId="ADAL" clId="{734CB3C4-80A2-4248-BD8A-FA447A05A50F}" dt="2020-09-15T19:36:15.145" v="1213" actId="478"/>
          <ac:picMkLst>
            <pc:docMk/>
            <pc:sldMk cId="3210470655" sldId="377"/>
            <ac:picMk id="4" creationId="{00000000-0000-0000-0000-000000000000}"/>
          </ac:picMkLst>
        </pc:picChg>
        <pc:picChg chg="add del mod">
          <ac:chgData name="Mariëlle  Huisman" userId="55be1199-5f3d-4c54-9c78-5059b7043508" providerId="ADAL" clId="{734CB3C4-80A2-4248-BD8A-FA447A05A50F}" dt="2020-09-15T19:35:49.691" v="1208"/>
          <ac:picMkLst>
            <pc:docMk/>
            <pc:sldMk cId="3210470655" sldId="377"/>
            <ac:picMk id="5" creationId="{58DA6B6F-3303-498B-9956-BA5181E8FA56}"/>
          </ac:picMkLst>
        </pc:picChg>
        <pc:picChg chg="add mod">
          <ac:chgData name="Mariëlle  Huisman" userId="55be1199-5f3d-4c54-9c78-5059b7043508" providerId="ADAL" clId="{734CB3C4-80A2-4248-BD8A-FA447A05A50F}" dt="2020-09-15T19:37:03.992" v="1245" actId="1076"/>
          <ac:picMkLst>
            <pc:docMk/>
            <pc:sldMk cId="3210470655" sldId="377"/>
            <ac:picMk id="6" creationId="{DB236E22-176A-42D2-B93C-8A36250A34D7}"/>
          </ac:picMkLst>
        </pc:picChg>
        <pc:picChg chg="del mod">
          <ac:chgData name="Mariëlle  Huisman" userId="55be1199-5f3d-4c54-9c78-5059b7043508" providerId="ADAL" clId="{734CB3C4-80A2-4248-BD8A-FA447A05A50F}" dt="2020-09-15T19:35:54.719" v="1209" actId="478"/>
          <ac:picMkLst>
            <pc:docMk/>
            <pc:sldMk cId="3210470655" sldId="377"/>
            <ac:picMk id="8" creationId="{00000000-0000-0000-0000-000000000000}"/>
          </ac:picMkLst>
        </pc:picChg>
        <pc:picChg chg="add mod">
          <ac:chgData name="Mariëlle  Huisman" userId="55be1199-5f3d-4c54-9c78-5059b7043508" providerId="ADAL" clId="{734CB3C4-80A2-4248-BD8A-FA447A05A50F}" dt="2020-09-15T19:36:55.468" v="1243" actId="1076"/>
          <ac:picMkLst>
            <pc:docMk/>
            <pc:sldMk cId="3210470655" sldId="377"/>
            <ac:picMk id="9" creationId="{5206CD89-796E-4BA9-97B1-C4B663B52080}"/>
          </ac:picMkLst>
        </pc:picChg>
        <pc:cxnChg chg="add del">
          <ac:chgData name="Mariëlle  Huisman" userId="55be1199-5f3d-4c54-9c78-5059b7043508" providerId="ADAL" clId="{734CB3C4-80A2-4248-BD8A-FA447A05A50F}" dt="2020-09-15T19:35:45.490" v="1206" actId="26606"/>
          <ac:cxnSpMkLst>
            <pc:docMk/>
            <pc:sldMk cId="3210470655" sldId="377"/>
            <ac:cxnSpMk id="13" creationId="{D82D0EB3-F080-46A3-B0EA-B1D31CB0624B}"/>
          </ac:cxnSpMkLst>
        </pc:cxnChg>
      </pc:sldChg>
      <pc:sldChg chg="addSp delSp modSp setBg">
        <pc:chgData name="Mariëlle  Huisman" userId="55be1199-5f3d-4c54-9c78-5059b7043508" providerId="ADAL" clId="{734CB3C4-80A2-4248-BD8A-FA447A05A50F}" dt="2020-09-15T19:46:56.802" v="1610" actId="1076"/>
        <pc:sldMkLst>
          <pc:docMk/>
          <pc:sldMk cId="3906483178" sldId="391"/>
        </pc:sldMkLst>
        <pc:spChg chg="mod">
          <ac:chgData name="Mariëlle  Huisman" userId="55be1199-5f3d-4c54-9c78-5059b7043508" providerId="ADAL" clId="{734CB3C4-80A2-4248-BD8A-FA447A05A50F}" dt="2020-09-15T19:43:02.324" v="1435" actId="6549"/>
          <ac:spMkLst>
            <pc:docMk/>
            <pc:sldMk cId="3906483178" sldId="391"/>
            <ac:spMk id="2" creationId="{00000000-0000-0000-0000-000000000000}"/>
          </ac:spMkLst>
        </pc:spChg>
        <pc:spChg chg="mod">
          <ac:chgData name="Mariëlle  Huisman" userId="55be1199-5f3d-4c54-9c78-5059b7043508" providerId="ADAL" clId="{734CB3C4-80A2-4248-BD8A-FA447A05A50F}" dt="2020-09-15T19:46:07.906" v="1603" actId="20577"/>
          <ac:spMkLst>
            <pc:docMk/>
            <pc:sldMk cId="3906483178" sldId="391"/>
            <ac:spMk id="3" creationId="{00000000-0000-0000-0000-000000000000}"/>
          </ac:spMkLst>
        </pc:spChg>
        <pc:spChg chg="mod">
          <ac:chgData name="Mariëlle  Huisman" userId="55be1199-5f3d-4c54-9c78-5059b7043508" providerId="ADAL" clId="{734CB3C4-80A2-4248-BD8A-FA447A05A50F}" dt="2020-09-15T19:46:56.802" v="1610" actId="1076"/>
          <ac:spMkLst>
            <pc:docMk/>
            <pc:sldMk cId="3906483178" sldId="391"/>
            <ac:spMk id="7" creationId="{00000000-0000-0000-0000-000000000000}"/>
          </ac:spMkLst>
        </pc:spChg>
        <pc:picChg chg="add mod">
          <ac:chgData name="Mariëlle  Huisman" userId="55be1199-5f3d-4c54-9c78-5059b7043508" providerId="ADAL" clId="{734CB3C4-80A2-4248-BD8A-FA447A05A50F}" dt="2020-09-15T19:46:49.517" v="1608" actId="1076"/>
          <ac:picMkLst>
            <pc:docMk/>
            <pc:sldMk cId="3906483178" sldId="391"/>
            <ac:picMk id="4" creationId="{17ED5CC7-452D-481A-A065-C54E95002630}"/>
          </ac:picMkLst>
        </pc:picChg>
        <pc:picChg chg="del">
          <ac:chgData name="Mariëlle  Huisman" userId="55be1199-5f3d-4c54-9c78-5059b7043508" providerId="ADAL" clId="{734CB3C4-80A2-4248-BD8A-FA447A05A50F}" dt="2020-09-15T19:44:46.160" v="1491" actId="478"/>
          <ac:picMkLst>
            <pc:docMk/>
            <pc:sldMk cId="3906483178" sldId="391"/>
            <ac:picMk id="12" creationId="{00000000-0000-0000-0000-000000000000}"/>
          </ac:picMkLst>
        </pc:picChg>
      </pc:sldChg>
      <pc:sldChg chg="modSp setBg">
        <pc:chgData name="Mariëlle  Huisman" userId="55be1199-5f3d-4c54-9c78-5059b7043508" providerId="ADAL" clId="{734CB3C4-80A2-4248-BD8A-FA447A05A50F}" dt="2020-09-15T19:41:00.634" v="1353" actId="20577"/>
        <pc:sldMkLst>
          <pc:docMk/>
          <pc:sldMk cId="4144297785" sldId="394"/>
        </pc:sldMkLst>
        <pc:spChg chg="mod">
          <ac:chgData name="Mariëlle  Huisman" userId="55be1199-5f3d-4c54-9c78-5059b7043508" providerId="ADAL" clId="{734CB3C4-80A2-4248-BD8A-FA447A05A50F}" dt="2020-09-15T19:41:00.634" v="1353" actId="20577"/>
          <ac:spMkLst>
            <pc:docMk/>
            <pc:sldMk cId="4144297785" sldId="394"/>
            <ac:spMk id="3" creationId="{00000000-0000-0000-0000-000000000000}"/>
          </ac:spMkLst>
        </pc:spChg>
      </pc:sldChg>
      <pc:sldChg chg="modSp setBg">
        <pc:chgData name="Mariëlle  Huisman" userId="55be1199-5f3d-4c54-9c78-5059b7043508" providerId="ADAL" clId="{734CB3C4-80A2-4248-BD8A-FA447A05A50F}" dt="2020-09-15T19:34:25.251" v="1200" actId="20577"/>
        <pc:sldMkLst>
          <pc:docMk/>
          <pc:sldMk cId="2364361837" sldId="410"/>
        </pc:sldMkLst>
        <pc:spChg chg="mod">
          <ac:chgData name="Mariëlle  Huisman" userId="55be1199-5f3d-4c54-9c78-5059b7043508" providerId="ADAL" clId="{734CB3C4-80A2-4248-BD8A-FA447A05A50F}" dt="2020-09-15T19:34:25.251" v="1200" actId="20577"/>
          <ac:spMkLst>
            <pc:docMk/>
            <pc:sldMk cId="2364361837" sldId="410"/>
            <ac:spMk id="2" creationId="{8BCEEA62-FDEF-4E7A-B18E-AA8B68090AE5}"/>
          </ac:spMkLst>
        </pc:spChg>
        <pc:picChg chg="mod">
          <ac:chgData name="Mariëlle  Huisman" userId="55be1199-5f3d-4c54-9c78-5059b7043508" providerId="ADAL" clId="{734CB3C4-80A2-4248-BD8A-FA447A05A50F}" dt="2020-09-15T19:33:44.973" v="1165" actId="1076"/>
          <ac:picMkLst>
            <pc:docMk/>
            <pc:sldMk cId="2364361837" sldId="410"/>
            <ac:picMk id="8" creationId="{BFDB5E2E-8F28-4B9E-B076-FDAAD99517D1}"/>
          </ac:picMkLst>
        </pc:picChg>
      </pc:sldChg>
      <pc:sldChg chg="addSp delSp modSp add setBg delAnim">
        <pc:chgData name="Mariëlle  Huisman" userId="55be1199-5f3d-4c54-9c78-5059b7043508" providerId="ADAL" clId="{734CB3C4-80A2-4248-BD8A-FA447A05A50F}" dt="2020-09-15T19:51:31.712" v="2004" actId="20577"/>
        <pc:sldMkLst>
          <pc:docMk/>
          <pc:sldMk cId="3107416387" sldId="411"/>
        </pc:sldMkLst>
        <pc:spChg chg="mod">
          <ac:chgData name="Mariëlle  Huisman" userId="55be1199-5f3d-4c54-9c78-5059b7043508" providerId="ADAL" clId="{734CB3C4-80A2-4248-BD8A-FA447A05A50F}" dt="2020-09-15T19:47:43.272" v="1632" actId="20577"/>
          <ac:spMkLst>
            <pc:docMk/>
            <pc:sldMk cId="3107416387" sldId="411"/>
            <ac:spMk id="2" creationId="{00000000-0000-0000-0000-000000000000}"/>
          </ac:spMkLst>
        </pc:spChg>
        <pc:spChg chg="mod">
          <ac:chgData name="Mariëlle  Huisman" userId="55be1199-5f3d-4c54-9c78-5059b7043508" providerId="ADAL" clId="{734CB3C4-80A2-4248-BD8A-FA447A05A50F}" dt="2020-09-15T19:51:31.712" v="2004" actId="20577"/>
          <ac:spMkLst>
            <pc:docMk/>
            <pc:sldMk cId="3107416387" sldId="411"/>
            <ac:spMk id="3" creationId="{00000000-0000-0000-0000-000000000000}"/>
          </ac:spMkLst>
        </pc:spChg>
        <pc:spChg chg="del mod">
          <ac:chgData name="Mariëlle  Huisman" userId="55be1199-5f3d-4c54-9c78-5059b7043508" providerId="ADAL" clId="{734CB3C4-80A2-4248-BD8A-FA447A05A50F}" dt="2020-09-15T19:47:47.196" v="1634" actId="478"/>
          <ac:spMkLst>
            <pc:docMk/>
            <pc:sldMk cId="3107416387" sldId="411"/>
            <ac:spMk id="7" creationId="{00000000-0000-0000-0000-000000000000}"/>
          </ac:spMkLst>
        </pc:spChg>
        <pc:picChg chg="del">
          <ac:chgData name="Mariëlle  Huisman" userId="55be1199-5f3d-4c54-9c78-5059b7043508" providerId="ADAL" clId="{734CB3C4-80A2-4248-BD8A-FA447A05A50F}" dt="2020-09-15T19:47:51.839" v="1636" actId="478"/>
          <ac:picMkLst>
            <pc:docMk/>
            <pc:sldMk cId="3107416387" sldId="411"/>
            <ac:picMk id="4" creationId="{17ED5CC7-452D-481A-A065-C54E95002630}"/>
          </ac:picMkLst>
        </pc:picChg>
        <pc:picChg chg="add del mod">
          <ac:chgData name="Mariëlle  Huisman" userId="55be1199-5f3d-4c54-9c78-5059b7043508" providerId="ADAL" clId="{734CB3C4-80A2-4248-BD8A-FA447A05A50F}" dt="2020-09-15T19:51:20.089" v="1981" actId="478"/>
          <ac:picMkLst>
            <pc:docMk/>
            <pc:sldMk cId="3107416387" sldId="411"/>
            <ac:picMk id="5" creationId="{EBFE0952-66CE-4381-8644-D9E5C216BE0E}"/>
          </ac:picMkLst>
        </pc:picChg>
      </pc:sldChg>
      <pc:sldChg chg="addSp delSp modSp add ord">
        <pc:chgData name="Mariëlle  Huisman" userId="55be1199-5f3d-4c54-9c78-5059b7043508" providerId="ADAL" clId="{734CB3C4-80A2-4248-BD8A-FA447A05A50F}" dt="2020-09-15T20:03:42.630" v="2596" actId="1076"/>
        <pc:sldMkLst>
          <pc:docMk/>
          <pc:sldMk cId="472354516" sldId="412"/>
        </pc:sldMkLst>
        <pc:spChg chg="mod">
          <ac:chgData name="Mariëlle  Huisman" userId="55be1199-5f3d-4c54-9c78-5059b7043508" providerId="ADAL" clId="{734CB3C4-80A2-4248-BD8A-FA447A05A50F}" dt="2020-09-15T19:59:37.252" v="2578" actId="1076"/>
          <ac:spMkLst>
            <pc:docMk/>
            <pc:sldMk cId="472354516" sldId="412"/>
            <ac:spMk id="2" creationId="{C61E4489-BA32-4DDE-B836-10E843105767}"/>
          </ac:spMkLst>
        </pc:spChg>
        <pc:spChg chg="mod">
          <ac:chgData name="Mariëlle  Huisman" userId="55be1199-5f3d-4c54-9c78-5059b7043508" providerId="ADAL" clId="{734CB3C4-80A2-4248-BD8A-FA447A05A50F}" dt="2020-09-15T19:56:09.044" v="2565" actId="113"/>
          <ac:spMkLst>
            <pc:docMk/>
            <pc:sldMk cId="472354516" sldId="412"/>
            <ac:spMk id="3" creationId="{D45BD6CA-20AC-4817-AFA1-8DC6D0D11B44}"/>
          </ac:spMkLst>
        </pc:spChg>
        <pc:picChg chg="add mod">
          <ac:chgData name="Mariëlle  Huisman" userId="55be1199-5f3d-4c54-9c78-5059b7043508" providerId="ADAL" clId="{734CB3C4-80A2-4248-BD8A-FA447A05A50F}" dt="2020-09-15T19:59:50.810" v="2585" actId="1076"/>
          <ac:picMkLst>
            <pc:docMk/>
            <pc:sldMk cId="472354516" sldId="412"/>
            <ac:picMk id="4" creationId="{EB7499A2-E42D-4B99-B3AB-4DE413FD306E}"/>
          </ac:picMkLst>
        </pc:picChg>
        <pc:picChg chg="add mod">
          <ac:chgData name="Mariëlle  Huisman" userId="55be1199-5f3d-4c54-9c78-5059b7043508" providerId="ADAL" clId="{734CB3C4-80A2-4248-BD8A-FA447A05A50F}" dt="2020-09-15T19:59:58.425" v="2588" actId="14100"/>
          <ac:picMkLst>
            <pc:docMk/>
            <pc:sldMk cId="472354516" sldId="412"/>
            <ac:picMk id="5" creationId="{DDC73551-329D-43B6-BDE2-39F7CA587527}"/>
          </ac:picMkLst>
        </pc:picChg>
        <pc:picChg chg="add del mod">
          <ac:chgData name="Mariëlle  Huisman" userId="55be1199-5f3d-4c54-9c78-5059b7043508" providerId="ADAL" clId="{734CB3C4-80A2-4248-BD8A-FA447A05A50F}" dt="2020-09-15T20:02:04.927" v="2592" actId="478"/>
          <ac:picMkLst>
            <pc:docMk/>
            <pc:sldMk cId="472354516" sldId="412"/>
            <ac:picMk id="6" creationId="{9354AED0-704B-4C8F-89F3-3C8457860037}"/>
          </ac:picMkLst>
        </pc:picChg>
        <pc:picChg chg="del">
          <ac:chgData name="Mariëlle  Huisman" userId="55be1199-5f3d-4c54-9c78-5059b7043508" providerId="ADAL" clId="{734CB3C4-80A2-4248-BD8A-FA447A05A50F}" dt="2020-09-15T19:56:47.432" v="2566" actId="478"/>
          <ac:picMkLst>
            <pc:docMk/>
            <pc:sldMk cId="472354516" sldId="412"/>
            <ac:picMk id="7" creationId="{6E52DF98-3969-436C-BD66-871CCF8411DB}"/>
          </ac:picMkLst>
        </pc:picChg>
        <pc:picChg chg="add mod">
          <ac:chgData name="Mariëlle  Huisman" userId="55be1199-5f3d-4c54-9c78-5059b7043508" providerId="ADAL" clId="{734CB3C4-80A2-4248-BD8A-FA447A05A50F}" dt="2020-09-15T20:00:40.488" v="2591" actId="1076"/>
          <ac:picMkLst>
            <pc:docMk/>
            <pc:sldMk cId="472354516" sldId="412"/>
            <ac:picMk id="8" creationId="{736888E3-C86B-4357-9C0A-88C7C6D23FC1}"/>
          </ac:picMkLst>
        </pc:picChg>
        <pc:picChg chg="del">
          <ac:chgData name="Mariëlle  Huisman" userId="55be1199-5f3d-4c54-9c78-5059b7043508" providerId="ADAL" clId="{734CB3C4-80A2-4248-BD8A-FA447A05A50F}" dt="2020-09-15T19:56:54.416" v="2569" actId="478"/>
          <ac:picMkLst>
            <pc:docMk/>
            <pc:sldMk cId="472354516" sldId="412"/>
            <ac:picMk id="9" creationId="{7EF28B2B-9358-4823-9B2F-8666B1B02E7B}"/>
          </ac:picMkLst>
        </pc:picChg>
        <pc:picChg chg="add mod">
          <ac:chgData name="Mariëlle  Huisman" userId="55be1199-5f3d-4c54-9c78-5059b7043508" providerId="ADAL" clId="{734CB3C4-80A2-4248-BD8A-FA447A05A50F}" dt="2020-09-15T20:02:08.833" v="2594" actId="1076"/>
          <ac:picMkLst>
            <pc:docMk/>
            <pc:sldMk cId="472354516" sldId="412"/>
            <ac:picMk id="10" creationId="{F9E23103-F90B-4CD0-8055-591E8D402599}"/>
          </ac:picMkLst>
        </pc:picChg>
        <pc:picChg chg="del">
          <ac:chgData name="Mariëlle  Huisman" userId="55be1199-5f3d-4c54-9c78-5059b7043508" providerId="ADAL" clId="{734CB3C4-80A2-4248-BD8A-FA447A05A50F}" dt="2020-09-15T19:56:55.239" v="2570" actId="478"/>
          <ac:picMkLst>
            <pc:docMk/>
            <pc:sldMk cId="472354516" sldId="412"/>
            <ac:picMk id="11" creationId="{AA15780B-C9CC-4EB5-A493-C1B4CBB08B5F}"/>
          </ac:picMkLst>
        </pc:picChg>
        <pc:picChg chg="del mod">
          <ac:chgData name="Mariëlle  Huisman" userId="55be1199-5f3d-4c54-9c78-5059b7043508" providerId="ADAL" clId="{734CB3C4-80A2-4248-BD8A-FA447A05A50F}" dt="2020-09-15T19:56:56.457" v="2572" actId="478"/>
          <ac:picMkLst>
            <pc:docMk/>
            <pc:sldMk cId="472354516" sldId="412"/>
            <ac:picMk id="12" creationId="{3C2A83D8-7815-47DF-BBAF-9AB07DF07DDC}"/>
          </ac:picMkLst>
        </pc:picChg>
        <pc:picChg chg="del">
          <ac:chgData name="Mariëlle  Huisman" userId="55be1199-5f3d-4c54-9c78-5059b7043508" providerId="ADAL" clId="{734CB3C4-80A2-4248-BD8A-FA447A05A50F}" dt="2020-09-15T19:55:44.991" v="2511" actId="478"/>
          <ac:picMkLst>
            <pc:docMk/>
            <pc:sldMk cId="472354516" sldId="412"/>
            <ac:picMk id="13" creationId="{8EAE1DDB-B401-422C-89DC-4995E79DF113}"/>
          </ac:picMkLst>
        </pc:picChg>
        <pc:picChg chg="add mod">
          <ac:chgData name="Mariëlle  Huisman" userId="55be1199-5f3d-4c54-9c78-5059b7043508" providerId="ADAL" clId="{734CB3C4-80A2-4248-BD8A-FA447A05A50F}" dt="2020-09-15T20:03:42.630" v="2596" actId="1076"/>
          <ac:picMkLst>
            <pc:docMk/>
            <pc:sldMk cId="472354516" sldId="412"/>
            <ac:picMk id="14" creationId="{F5D9E120-0B60-4D37-A022-FF1FD3688C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6000" dirty="0">
                <a:solidFill>
                  <a:srgbClr val="FFFFFF"/>
                </a:solidFill>
              </a:rPr>
              <a:t>KEUZEDEEL</a:t>
            </a:r>
            <a:br>
              <a:rPr lang="nl-NL" sz="6000" dirty="0">
                <a:solidFill>
                  <a:srgbClr val="FFFFFF"/>
                </a:solidFill>
              </a:rPr>
            </a:br>
            <a:r>
              <a:rPr lang="nl-NL" sz="6000" dirty="0">
                <a:solidFill>
                  <a:srgbClr val="FFFFFF"/>
                </a:solidFill>
              </a:rPr>
              <a:t> </a:t>
            </a:r>
            <a:r>
              <a:rPr lang="nl-NL" sz="6000" b="1" dirty="0" err="1">
                <a:solidFill>
                  <a:srgbClr val="FFFFFF"/>
                </a:solidFill>
              </a:rPr>
              <a:t>EXPReSSIEF</a:t>
            </a:r>
            <a:r>
              <a:rPr lang="nl-NL" sz="6000" b="1" dirty="0">
                <a:solidFill>
                  <a:srgbClr val="FFFFFF"/>
                </a:solidFill>
              </a:rPr>
              <a:t> TALENT</a:t>
            </a:r>
            <a:endParaRPr lang="nl-NL" sz="4400" b="1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MAATSCHAPPELIJKE ZORG – SOCIAAL WERK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MODULE 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3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EEA62-FDEF-4E7A-B18E-AA8B6809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866775"/>
            <a:ext cx="9720072" cy="489267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Terugkerende thema’s bij expressief talent:</a:t>
            </a:r>
            <a:br>
              <a:rPr lang="nl-NL" b="1" dirty="0"/>
            </a:br>
            <a:br>
              <a:rPr lang="nl-NL" b="1" dirty="0"/>
            </a:br>
            <a:r>
              <a:rPr lang="nl-NL" dirty="0"/>
              <a:t>Verbeeldingskracht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Scheppingskracht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Zeggingskracht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Afbeelding 4" descr="Afbeelding met zebra, buiten, gras, dier&#10;&#10;Beschrijving is gegenereerd met zeer hoge betrouwbaarheid">
            <a:extLst>
              <a:ext uri="{FF2B5EF4-FFF2-40B4-BE49-F238E27FC236}">
                <a16:creationId xmlns:a16="http://schemas.microsoft.com/office/drawing/2014/main" id="{50680164-FD62-485D-B315-9C5C965D0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708" y="2533723"/>
            <a:ext cx="1343660" cy="13436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FDB5E2E-8F28-4B9E-B076-FDAAD995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190" y="2413465"/>
            <a:ext cx="5530356" cy="29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06839"/>
            <a:ext cx="9720072" cy="1499616"/>
          </a:xfrm>
        </p:spPr>
        <p:txBody>
          <a:bodyPr/>
          <a:lstStyle/>
          <a:p>
            <a:r>
              <a:rPr lang="nl-NL" b="1"/>
              <a:t>VERBEELDINGSKRACHT </a:t>
            </a:r>
            <a:br>
              <a:rPr lang="nl-NL" b="1"/>
            </a:b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5952" y="1536192"/>
            <a:ext cx="9720071" cy="1828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Betekenis: </a:t>
            </a:r>
          </a:p>
          <a:p>
            <a:pPr marL="0" indent="0">
              <a:buNone/>
            </a:pPr>
            <a:r>
              <a:rPr lang="nl-NL" b="1" dirty="0"/>
              <a:t>Iets kunnen zien dat er nog niet is  </a:t>
            </a:r>
          </a:p>
          <a:p>
            <a:pPr marL="0" indent="0">
              <a:buNone/>
            </a:pPr>
            <a:r>
              <a:rPr lang="nl-NL" b="1" dirty="0"/>
              <a:t>Ideeënrijkdom</a:t>
            </a:r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114109" y="5243165"/>
            <a:ext cx="5630091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 sz="2200"/>
              <a:t>Je voegt iets vernieuwend toe aan wat er al is, je kijkt buiten de bestaande kaders en met een nieuwe, andere blik naar de wereld om je heen.</a:t>
            </a:r>
            <a:endParaRPr lang="nl-NL" sz="2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236E22-176A-42D2-B93C-8A36250A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343" y="699594"/>
            <a:ext cx="4488359" cy="29867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206CD89-796E-4BA9-97B1-C4B663B5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364362"/>
            <a:ext cx="3987531" cy="29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645" y="374658"/>
            <a:ext cx="9987860" cy="1499616"/>
          </a:xfrm>
        </p:spPr>
        <p:txBody>
          <a:bodyPr/>
          <a:lstStyle/>
          <a:p>
            <a:r>
              <a:rPr lang="nl-NL" b="1" dirty="0"/>
              <a:t>SCHEPPINGSKRACHT            </a:t>
            </a:r>
            <a:r>
              <a:rPr lang="nl-NL" sz="2400" b="1" dirty="0"/>
              <a:t>‘Van niets naar iets’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7645" y="1584688"/>
            <a:ext cx="10254343" cy="116755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600" dirty="0"/>
              <a:t>Betekenis: </a:t>
            </a:r>
          </a:p>
          <a:p>
            <a:pPr marL="0" indent="0">
              <a:buNone/>
            </a:pPr>
            <a:r>
              <a:rPr lang="nl-NL" sz="2600" dirty="0"/>
              <a:t>In staat zijn om ideeën uit te voeren en het </a:t>
            </a:r>
            <a:r>
              <a:rPr lang="nl-NL" sz="2600" dirty="0" err="1"/>
              <a:t>vermoggen</a:t>
            </a:r>
            <a:r>
              <a:rPr lang="nl-NL" sz="2600" dirty="0"/>
              <a:t> om iets te scheppen (maken).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6990"/>
          <a:stretch/>
        </p:blipFill>
        <p:spPr>
          <a:xfrm>
            <a:off x="757645" y="3174346"/>
            <a:ext cx="4663441" cy="31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9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780" y="454587"/>
            <a:ext cx="9987208" cy="1499616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zeggINGSKRACHT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7645" y="1841862"/>
            <a:ext cx="10254343" cy="158713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  <a:r>
              <a:rPr lang="nl-NL" sz="2600" dirty="0"/>
              <a:t>Betekenis: </a:t>
            </a:r>
          </a:p>
          <a:p>
            <a:pPr marL="0" indent="0">
              <a:buNone/>
            </a:pPr>
            <a:r>
              <a:rPr lang="nl-NL" sz="2800" b="1" dirty="0"/>
              <a:t>Kan de verbeelding van anderen aanspreken en inspireren door </a:t>
            </a:r>
          </a:p>
          <a:p>
            <a:pPr marL="0" indent="0">
              <a:buNone/>
            </a:pPr>
            <a:r>
              <a:rPr lang="nl-NL" sz="2800" b="1" dirty="0"/>
              <a:t>te zeggen – te zingen – te lezen - te laten zien 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8360228" y="3703469"/>
            <a:ext cx="3445691" cy="24006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/>
              <a:t>Een gevoel of intentie overbrengen door bijvoorbeeld een dans of lied.</a:t>
            </a:r>
          </a:p>
          <a:p>
            <a:endParaRPr lang="nl-NL" sz="20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ED5CC7-452D-481A-A065-C54E9500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93" y="3656517"/>
            <a:ext cx="3786414" cy="28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780" y="454587"/>
            <a:ext cx="9987208" cy="1499616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Opdracht in de les: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7645" y="1841862"/>
            <a:ext cx="10254343" cy="456155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Schrijf voor jezelf in je art journal bij de volgende begrippen jouw eerste associatie: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Ik denk bij Verbeeldingskracht aan 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Ik denk bij Scheppingskracht aan 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Ik denk bij Zeggingskracht aan ….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Tijd: 3 minuten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0741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16" y="1496393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sz="2700" b="1" baseline="30000" dirty="0"/>
              <a:t>2e</a:t>
            </a:r>
            <a:r>
              <a:rPr lang="nl-NL" sz="2700" b="1" dirty="0"/>
              <a:t> </a:t>
            </a:r>
            <a:r>
              <a:rPr lang="nl-NL" sz="2700" b="1" dirty="0" err="1"/>
              <a:t>HUISWERKopdracht</a:t>
            </a:r>
            <a:r>
              <a:rPr lang="nl-NL" sz="2700" b="1" dirty="0"/>
              <a:t> </a:t>
            </a:r>
            <a:r>
              <a:rPr lang="nl-NL" sz="2700" b="1" dirty="0" err="1"/>
              <a:t>kunstchallenge</a:t>
            </a:r>
            <a:r>
              <a:rPr lang="nl-NL" sz="2700" b="1" dirty="0"/>
              <a:t>: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1. BEZOEK OP INSTAGRAM DE SITE ‘TUSSEN KUNST EN QUARANTAINE’ EN LAAT JE INSPIREREN.</a:t>
            </a:r>
            <a:br>
              <a:rPr lang="nl-NL" sz="2700" dirty="0"/>
            </a:br>
            <a:r>
              <a:rPr lang="nl-NL" sz="2700" dirty="0"/>
              <a:t>2 KIES EEN VAN ONDERSTAANDE KUNSTWERKEN UIT EN MAAK DEZE THUIS NA (EN MAAK HIER EEN FOTO VAN VOOR IN JE ART JOURNAL).</a:t>
            </a:r>
            <a:br>
              <a:rPr lang="nl-NL" sz="2700" dirty="0"/>
            </a:br>
            <a:r>
              <a:rPr lang="nl-NL" sz="2700" dirty="0"/>
              <a:t>3 beschrijf bij jouw </a:t>
            </a:r>
            <a:r>
              <a:rPr lang="nl-NL" sz="2700" dirty="0" err="1"/>
              <a:t>kunstchallenge</a:t>
            </a:r>
            <a:r>
              <a:rPr lang="nl-NL" sz="2700" dirty="0"/>
              <a:t> wat daarin, volgens jou, </a:t>
            </a:r>
            <a:br>
              <a:rPr lang="nl-NL" sz="2700" dirty="0"/>
            </a:br>
            <a:r>
              <a:rPr lang="nl-NL" sz="2700" dirty="0"/>
              <a:t>de verbeeldingskracht, scheppingskracht en </a:t>
            </a:r>
            <a:br>
              <a:rPr lang="nl-NL" sz="2700" dirty="0"/>
            </a:br>
            <a:r>
              <a:rPr lang="nl-NL" sz="2700" dirty="0"/>
              <a:t>zeggingskracht is.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920" y="4960137"/>
            <a:ext cx="3053080" cy="1463040"/>
          </a:xfrm>
        </p:spPr>
        <p:txBody>
          <a:bodyPr>
            <a:noAutofit/>
          </a:bodyPr>
          <a:lstStyle/>
          <a:p>
            <a:r>
              <a:rPr lang="nl-NL" sz="2000" b="1" dirty="0"/>
              <a:t>THINK ‘OUT OF THE BOX’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7499A2-E42D-4B99-B3AB-4DE413FD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7" y="3803802"/>
            <a:ext cx="2122982" cy="2514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C73551-329D-43B6-BDE2-39F7CA58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91" y="3566947"/>
            <a:ext cx="2122982" cy="26990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36888E3-C86B-4357-9C0A-88C7C6D23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492" y="4834407"/>
            <a:ext cx="1714500" cy="1714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E23103-F90B-4CD0-8055-591E8D402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120" y="3970490"/>
            <a:ext cx="1990725" cy="22955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D9E120-0B60-4D37-A022-FF1FD3688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254" y="2067858"/>
            <a:ext cx="3225801" cy="21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6" y="643467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WAT GAAN WE DOEN VANDAAG?: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opstart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vd</a:t>
            </a:r>
            <a:r>
              <a:rPr lang="en-US" sz="3200" dirty="0">
                <a:solidFill>
                  <a:schemeClr val="tx1"/>
                </a:solidFill>
              </a:rPr>
              <a:t> les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-PLANNING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err="1">
                <a:solidFill>
                  <a:schemeClr val="tx1"/>
                </a:solidFill>
              </a:rPr>
              <a:t>terugblik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vorige</a:t>
            </a:r>
            <a:r>
              <a:rPr lang="en-US" sz="3200" dirty="0">
                <a:solidFill>
                  <a:schemeClr val="tx1"/>
                </a:solidFill>
              </a:rPr>
              <a:t> week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err="1">
                <a:solidFill>
                  <a:schemeClr val="tx1"/>
                </a:solidFill>
              </a:rPr>
              <a:t>theorie</a:t>
            </a:r>
            <a:r>
              <a:rPr lang="en-US" sz="3200" dirty="0">
                <a:solidFill>
                  <a:schemeClr val="tx1"/>
                </a:solidFill>
              </a:rPr>
              <a:t> over </a:t>
            </a:r>
            <a:r>
              <a:rPr lang="en-US" sz="3200" dirty="0" err="1">
                <a:solidFill>
                  <a:schemeClr val="tx1"/>
                </a:solidFill>
              </a:rPr>
              <a:t>verschillende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beeldende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krachten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-</a:t>
            </a:r>
            <a:r>
              <a:rPr lang="en-US" sz="3200" dirty="0" err="1">
                <a:solidFill>
                  <a:schemeClr val="tx1"/>
                </a:solidFill>
              </a:rPr>
              <a:t>huiswerkopdracht</a:t>
            </a:r>
            <a:r>
              <a:rPr lang="en-US" sz="3200" dirty="0">
                <a:solidFill>
                  <a:schemeClr val="tx1"/>
                </a:solidFill>
              </a:rPr>
              <a:t> : </a:t>
            </a:r>
            <a:r>
              <a:rPr lang="en-US" sz="3200" dirty="0" err="1">
                <a:solidFill>
                  <a:schemeClr val="tx1"/>
                </a:solidFill>
              </a:rPr>
              <a:t>kunstchallenge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3ACB8E-805E-4497-B687-204CCBAB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891" y="1828800"/>
            <a:ext cx="3200400" cy="3200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D3910-C83A-4715-8584-49E397213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843" y="1624012"/>
            <a:ext cx="3200399" cy="39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D4205-F740-4E21-99C6-C55E24B5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72" y="2214009"/>
            <a:ext cx="10511368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/>
              <a:t>PLANNING VAN DE LES: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15 MINUTEN – TERUGBLIK NAAR VORIGE WEEK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15 MINUTEN – THEORIE BEELDENDE KRACHTEN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15 MINUTEN – AAN DE SLAG MET DE OPDRACHT</a:t>
            </a:r>
            <a:br>
              <a:rPr lang="nl-NL" sz="4000" b="1" dirty="0"/>
            </a:br>
            <a:br>
              <a:rPr lang="nl-NL" sz="4000" b="1" dirty="0"/>
            </a:br>
            <a:br>
              <a:rPr lang="nl-NL" sz="4400" b="1" dirty="0"/>
            </a:br>
            <a:endParaRPr lang="nl-NL" sz="44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B247D-F449-4310-93BB-114E1A02D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22034C-C3E4-4B2F-8C15-83802898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7408"/>
            <a:ext cx="1219200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77446-51B5-4FC2-B6D0-BA7512C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1965960"/>
            <a:ext cx="11468100" cy="1463040"/>
          </a:xfrm>
        </p:spPr>
        <p:txBody>
          <a:bodyPr>
            <a:normAutofit fontScale="90000"/>
          </a:bodyPr>
          <a:lstStyle/>
          <a:p>
            <a:pPr algn="l"/>
            <a:br>
              <a:rPr lang="nl-NL" b="1" dirty="0"/>
            </a:br>
            <a:br>
              <a:rPr lang="nl-NL" b="1" dirty="0"/>
            </a:br>
            <a:r>
              <a:rPr lang="nl-NL" b="1" dirty="0"/>
              <a:t>Wat hebben we vorige week besproken over het keuzedeel expressief talent?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82159-4070-4FDE-960D-B7A4A70BB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6955ED-62A3-4564-A979-46CBF305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232"/>
            <a:ext cx="12192000" cy="33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77446-51B5-4FC2-B6D0-BA7512C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1965960"/>
            <a:ext cx="114681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Het keuzedeel draagt bij aan: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zowel eigen creativiteit verder ontwikkelen als het ontwikkelen van creatieve activiteiten met en voor doelgroepen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82159-4070-4FDE-960D-B7A4A70BB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6955ED-62A3-4564-A979-46CBF305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232"/>
            <a:ext cx="12192000" cy="33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76" y="1577644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Regel dat je onderstaande materialen thuis hebt:</a:t>
            </a:r>
            <a:br>
              <a:rPr lang="nl-NL" dirty="0"/>
            </a:br>
            <a:r>
              <a:rPr lang="nl-NL" sz="3600" b="1" dirty="0"/>
              <a:t>- Papier </a:t>
            </a:r>
            <a:r>
              <a:rPr lang="nl-NL" sz="2700" b="1" i="1" dirty="0"/>
              <a:t>om te schrijven, schetsen of knutselen</a:t>
            </a:r>
            <a:br>
              <a:rPr lang="nl-NL" sz="3600" b="1" dirty="0"/>
            </a:br>
            <a:r>
              <a:rPr lang="nl-NL" sz="3600" b="1" dirty="0"/>
              <a:t>- schaar</a:t>
            </a:r>
            <a:br>
              <a:rPr lang="nl-NL" sz="3600" b="1" dirty="0"/>
            </a:br>
            <a:r>
              <a:rPr lang="nl-NL" sz="3600" b="1" dirty="0"/>
              <a:t>- lijm / plakband</a:t>
            </a:r>
            <a:br>
              <a:rPr lang="nl-NL" sz="3600" b="1" dirty="0"/>
            </a:br>
            <a:r>
              <a:rPr lang="nl-NL" sz="3600" b="1" dirty="0"/>
              <a:t>- potlood &amp; gum</a:t>
            </a:r>
            <a:br>
              <a:rPr lang="nl-NL" sz="3600" b="1" dirty="0"/>
            </a:br>
            <a:r>
              <a:rPr lang="nl-NL" sz="3600" b="1" dirty="0"/>
              <a:t>- kleurpotloden / stiften / verf &amp; kwasten</a:t>
            </a:r>
            <a:br>
              <a:rPr lang="nl-NL" sz="3600" b="1" dirty="0"/>
            </a:br>
            <a:r>
              <a:rPr lang="nl-NL" sz="3600" b="1" dirty="0"/>
              <a:t>- tijdschriften / reclamefolders / kranten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3200" b="1" dirty="0"/>
              <a:t>IS DIT BIJ IEDEREEN GELUKT?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590DD6-3945-4A02-9984-B3BA9FC3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" y="4276802"/>
            <a:ext cx="3928526" cy="25811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10D15F-38A0-4BD0-A682-E3372078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87" y="478059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05" y="2145817"/>
            <a:ext cx="10915650" cy="1463040"/>
          </a:xfrm>
        </p:spPr>
        <p:txBody>
          <a:bodyPr>
            <a:noAutofit/>
          </a:bodyPr>
          <a:lstStyle/>
          <a:p>
            <a:pPr algn="l"/>
            <a:r>
              <a:rPr lang="nl-NL" sz="4000" b="1" dirty="0"/>
              <a:t>HOE GAAT HET MET JULLIE ONLINE ART JOURNAL?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-PAPIER?</a:t>
            </a:r>
            <a:br>
              <a:rPr lang="nl-NL" sz="4000" b="1" dirty="0"/>
            </a:br>
            <a:r>
              <a:rPr lang="nl-NL" sz="4000" b="1" dirty="0"/>
              <a:t>-DIGITAAL?</a:t>
            </a: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endParaRPr lang="nl-NL" sz="3200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836A73-F052-44E7-9497-4F84FAD2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57" y="2035810"/>
            <a:ext cx="6456446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330" y="2135022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1</a:t>
            </a:r>
            <a:r>
              <a:rPr lang="nl-NL" b="1" baseline="30000" dirty="0"/>
              <a:t>e</a:t>
            </a:r>
            <a:r>
              <a:rPr lang="nl-NL" b="1" dirty="0"/>
              <a:t> opdracht: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zoek in jouw omgeving (kamer – huis – straat) naar </a:t>
            </a:r>
            <a:r>
              <a:rPr lang="nl-NL" b="1" dirty="0"/>
              <a:t>verbeeldingen</a:t>
            </a:r>
            <a:r>
              <a:rPr lang="nl-NL" dirty="0"/>
              <a:t> van letters.</a:t>
            </a:r>
            <a:br>
              <a:rPr lang="nl-NL" dirty="0"/>
            </a:br>
            <a:r>
              <a:rPr lang="nl-NL" dirty="0"/>
              <a:t>Kijk goed om je heen.</a:t>
            </a:r>
            <a:br>
              <a:rPr lang="nl-NL" dirty="0"/>
            </a:br>
            <a:r>
              <a:rPr lang="nl-NL" dirty="0"/>
              <a:t>Zoek alle letters van jouw naam, fotografeer deze en plak ze online document tot jouw naam.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920" y="4960137"/>
            <a:ext cx="3053080" cy="1463040"/>
          </a:xfrm>
        </p:spPr>
        <p:txBody>
          <a:bodyPr>
            <a:noAutofit/>
          </a:bodyPr>
          <a:lstStyle/>
          <a:p>
            <a:r>
              <a:rPr lang="nl-NL" sz="2000" b="1" dirty="0"/>
              <a:t>Voor je online Art Journal</a:t>
            </a:r>
          </a:p>
          <a:p>
            <a:r>
              <a:rPr lang="nl-NL" sz="2000" dirty="0"/>
              <a:t>- Kopieer de planning module A in je art journal</a:t>
            </a:r>
          </a:p>
          <a:p>
            <a:r>
              <a:rPr lang="nl-NL" sz="2000" dirty="0"/>
              <a:t>- Schrijf je naam + achternaam in je Online art journal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E52DF98-3969-436C-BD66-871CCF84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5" y="4765621"/>
            <a:ext cx="1337006" cy="17486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F28B2B-9358-4823-9B2F-8666B1B0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92" y="4684374"/>
            <a:ext cx="2016312" cy="18299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A15780B-C9CC-4EB5-A493-C1B4CBB08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281" y="4609648"/>
            <a:ext cx="1548518" cy="20606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2A83D8-7815-47DF-BBAF-9AB07DF07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31" y="4828998"/>
            <a:ext cx="1865538" cy="17253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AE1DDB-B401-422C-89DC-4995E79DF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927" y="200809"/>
            <a:ext cx="1451486" cy="19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330" y="2135022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8080" y="4735347"/>
            <a:ext cx="3627120" cy="1858493"/>
          </a:xfrm>
        </p:spPr>
        <p:txBody>
          <a:bodyPr>
            <a:noAutofit/>
          </a:bodyPr>
          <a:lstStyle/>
          <a:p>
            <a:r>
              <a:rPr lang="nl-NL" sz="3200" b="1" dirty="0"/>
              <a:t>HOE IS DE OPDRACHT GEGAAN?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4ADE87-E960-4ED8-9446-59EFAA4C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5" y="997737"/>
            <a:ext cx="108394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47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C69A43-D2CD-43DC-A239-45BAAB01B52A}">
  <ds:schemaRefs>
    <ds:schemaRef ds:uri="f0c2a196-fb86-4a80-b53b-494531e97d44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ee5ad45f-5c26-4269-94b9-a38f6ca33220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0BAAFA-B9BF-4F95-9B06-26F179240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229</Words>
  <Application>Microsoft Office PowerPoint</Application>
  <PresentationFormat>Breedbeeld</PresentationFormat>
  <Paragraphs>46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Tw Cen MT</vt:lpstr>
      <vt:lpstr>Tw Cen MT Condensed</vt:lpstr>
      <vt:lpstr>Wingdings 3</vt:lpstr>
      <vt:lpstr>Integraal</vt:lpstr>
      <vt:lpstr>KEUZEDEEL  EXPReSSIEF TALENT</vt:lpstr>
      <vt:lpstr>WAT GAAN WE DOEN VANDAAG?:  - opstart vd les   -PLANNING  -terugblik naar vorige week  -theorie over verschillende beeldende  krachten    -huiswerkopdracht : kunstchallenge</vt:lpstr>
      <vt:lpstr>PLANNING VAN DE LES:  15 MINUTEN – TERUGBLIK NAAR VORIGE WEEK  15 MINUTEN – THEORIE BEELDENDE KRACHTEN  15 MINUTEN – AAN DE SLAG MET DE OPDRACHT   </vt:lpstr>
      <vt:lpstr>  Wat hebben we vorige week besproken over het keuzedeel expressief talent?   </vt:lpstr>
      <vt:lpstr>Het keuzedeel draagt bij aan:  zowel eigen creativiteit verder ontwikkelen als het ontwikkelen van creatieve activiteiten met en voor doelgroepen  </vt:lpstr>
      <vt:lpstr>Regel dat je onderstaande materialen thuis hebt: - Papier om te schrijven, schetsen of knutselen - schaar - lijm / plakband - potlood &amp; gum - kleurpotloden / stiften / verf &amp; kwasten - tijdschriften / reclamefolders / kranten</vt:lpstr>
      <vt:lpstr>HOE GAAT HET MET JULLIE ONLINE ART JOURNAL?  -PAPIER? -DIGITAAL?    </vt:lpstr>
      <vt:lpstr>1e opdracht:  zoek in jouw omgeving (kamer – huis – straat) naar verbeeldingen van letters. Kijk goed om je heen. Zoek alle letters van jouw naam, fotografeer deze en plak ze online document tot jouw naam.  </vt:lpstr>
      <vt:lpstr>  </vt:lpstr>
      <vt:lpstr>Terugkerende thema’s bij expressief talent:  Verbeeldingskracht  Scheppingskracht  Zeggingskracht </vt:lpstr>
      <vt:lpstr>VERBEELDINGSKRACHT  </vt:lpstr>
      <vt:lpstr>SCHEPPINGSKRACHT            ‘Van niets naar iets’</vt:lpstr>
      <vt:lpstr>zeggINGSKRACHT</vt:lpstr>
      <vt:lpstr>Opdracht in de les:</vt:lpstr>
      <vt:lpstr>2e HUISWERKopdracht kunstchallenge:  1. BEZOEK OP INSTAGRAM DE SITE ‘TUSSEN KUNST EN QUARANTAINE’ EN LAAT JE INSPIREREN. 2 KIES EEN VAN ONDERSTAANDE KUNSTWERKEN UIT EN MAAK DEZE THUIS NA (EN MAAK HIER EEN FOTO VAN VOOR IN JE ART JOURNAL). 3 beschrijf bij jouw kunstchallenge wat daarin, volgens jou,  de verbeeldingskracht, scheppingskracht en  zeggingskracht is.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MODULE A</dc:title>
  <dc:creator>Mariëlle  Huisman</dc:creator>
  <cp:lastModifiedBy>Mariëlle  Huisman</cp:lastModifiedBy>
  <cp:revision>2</cp:revision>
  <dcterms:created xsi:type="dcterms:W3CDTF">2020-09-08T12:37:08Z</dcterms:created>
  <dcterms:modified xsi:type="dcterms:W3CDTF">2020-09-16T07:47:40Z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